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mercy, Oh Eternal one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no heart measured yet;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joy, or grief, or shade, or sun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never will forget.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give the whole and not the part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all you gave to 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goods, my life, my soul, my heart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yield them all as free.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in silent awe we wait,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word and sign forbear,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hinges of the golden gate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Move soundless at our prayer.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